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fEe6f1kkT8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Types of Dictionaries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BCCDF-6E83-4BF3-92C3-839FFE22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Dictionaries">
            <a:hlinkClick r:id="" action="ppaction://media"/>
            <a:extLst>
              <a:ext uri="{FF2B5EF4-FFF2-40B4-BE49-F238E27FC236}">
                <a16:creationId xmlns:a16="http://schemas.microsoft.com/office/drawing/2014/main" id="{D5E0F98E-21BF-486C-B776-AD28E000F5F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8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37</TotalTime>
  <Words>3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Types of Dictionaries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6</cp:revision>
  <dcterms:created xsi:type="dcterms:W3CDTF">2021-10-24T17:00:06Z</dcterms:created>
  <dcterms:modified xsi:type="dcterms:W3CDTF">2021-10-28T16:53:13Z</dcterms:modified>
</cp:coreProperties>
</file>